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8" r:id="rId4"/>
    <p:sldId id="257" r:id="rId5"/>
    <p:sldId id="259" r:id="rId6"/>
    <p:sldId id="262" r:id="rId7"/>
    <p:sldId id="26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20B68-D00D-468B-99D5-FD67ACF685B4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0785301-411D-4FCF-90FC-2E8FFC01B1F1}">
      <dgm:prSet/>
      <dgm:spPr/>
      <dgm:t>
        <a:bodyPr/>
        <a:lstStyle/>
        <a:p>
          <a:r>
            <a:rPr lang="nl-NL"/>
            <a:t>Calvin &lt;= Leader</a:t>
          </a:r>
          <a:endParaRPr lang="en-US"/>
        </a:p>
      </dgm:t>
    </dgm:pt>
    <dgm:pt modelId="{174D2072-E938-438D-8F07-E65C4952EEE3}" type="parTrans" cxnId="{2A754562-8434-44CB-B14D-E0DECABE8C94}">
      <dgm:prSet/>
      <dgm:spPr/>
      <dgm:t>
        <a:bodyPr/>
        <a:lstStyle/>
        <a:p>
          <a:endParaRPr lang="en-US"/>
        </a:p>
      </dgm:t>
    </dgm:pt>
    <dgm:pt modelId="{E7090FB4-9B56-4BBB-A88A-EA5EF07DA61A}" type="sibTrans" cxnId="{2A754562-8434-44CB-B14D-E0DECABE8C94}">
      <dgm:prSet/>
      <dgm:spPr/>
      <dgm:t>
        <a:bodyPr/>
        <a:lstStyle/>
        <a:p>
          <a:endParaRPr lang="en-US"/>
        </a:p>
      </dgm:t>
    </dgm:pt>
    <dgm:pt modelId="{15CDB85A-3B08-4701-8D66-93298FC20FF1}">
      <dgm:prSet/>
      <dgm:spPr/>
      <dgm:t>
        <a:bodyPr/>
        <a:lstStyle/>
        <a:p>
          <a:r>
            <a:rPr lang="nl-NL"/>
            <a:t>Milan &lt;= programmer</a:t>
          </a:r>
          <a:endParaRPr lang="en-US"/>
        </a:p>
      </dgm:t>
    </dgm:pt>
    <dgm:pt modelId="{3F864272-0F8B-4DBD-9E45-6AA342E69F22}" type="parTrans" cxnId="{D22ABF9D-857E-483A-A7EB-2A133EEB8E95}">
      <dgm:prSet/>
      <dgm:spPr/>
      <dgm:t>
        <a:bodyPr/>
        <a:lstStyle/>
        <a:p>
          <a:endParaRPr lang="en-US"/>
        </a:p>
      </dgm:t>
    </dgm:pt>
    <dgm:pt modelId="{DEEA99CE-BA4C-4AF9-8817-D6949CC12D30}" type="sibTrans" cxnId="{D22ABF9D-857E-483A-A7EB-2A133EEB8E95}">
      <dgm:prSet/>
      <dgm:spPr/>
      <dgm:t>
        <a:bodyPr/>
        <a:lstStyle/>
        <a:p>
          <a:endParaRPr lang="en-US"/>
        </a:p>
      </dgm:t>
    </dgm:pt>
    <dgm:pt modelId="{27CFA30A-9B30-4659-B83E-9040E6371F0B}">
      <dgm:prSet/>
      <dgm:spPr/>
      <dgm:t>
        <a:bodyPr/>
        <a:lstStyle/>
        <a:p>
          <a:r>
            <a:rPr lang="nl-NL"/>
            <a:t>Jaimy &lt;= Art</a:t>
          </a:r>
          <a:endParaRPr lang="en-US"/>
        </a:p>
      </dgm:t>
    </dgm:pt>
    <dgm:pt modelId="{CF2BAE5D-9FF1-4F35-A4F7-32714E63AA93}" type="parTrans" cxnId="{3171EEB8-C719-439B-905F-A7E291EE2DA0}">
      <dgm:prSet/>
      <dgm:spPr/>
      <dgm:t>
        <a:bodyPr/>
        <a:lstStyle/>
        <a:p>
          <a:endParaRPr lang="en-US"/>
        </a:p>
      </dgm:t>
    </dgm:pt>
    <dgm:pt modelId="{26D7AD74-139F-4EA1-8A20-6A4D4E7A56B4}" type="sibTrans" cxnId="{3171EEB8-C719-439B-905F-A7E291EE2DA0}">
      <dgm:prSet/>
      <dgm:spPr/>
      <dgm:t>
        <a:bodyPr/>
        <a:lstStyle/>
        <a:p>
          <a:endParaRPr lang="en-US"/>
        </a:p>
      </dgm:t>
    </dgm:pt>
    <dgm:pt modelId="{020ADA41-A3EB-4D00-A0D7-6E9565EB9DEC}" type="pres">
      <dgm:prSet presAssocID="{DD920B68-D00D-468B-99D5-FD67ACF685B4}" presName="vert0" presStyleCnt="0">
        <dgm:presLayoutVars>
          <dgm:dir/>
          <dgm:animOne val="branch"/>
          <dgm:animLvl val="lvl"/>
        </dgm:presLayoutVars>
      </dgm:prSet>
      <dgm:spPr/>
    </dgm:pt>
    <dgm:pt modelId="{578FB974-C644-45CA-BC08-BE87C0E5D3DC}" type="pres">
      <dgm:prSet presAssocID="{80785301-411D-4FCF-90FC-2E8FFC01B1F1}" presName="thickLine" presStyleLbl="alignNode1" presStyleIdx="0" presStyleCnt="3"/>
      <dgm:spPr/>
    </dgm:pt>
    <dgm:pt modelId="{8FADD433-5EDB-494D-B495-9694CA99F289}" type="pres">
      <dgm:prSet presAssocID="{80785301-411D-4FCF-90FC-2E8FFC01B1F1}" presName="horz1" presStyleCnt="0"/>
      <dgm:spPr/>
    </dgm:pt>
    <dgm:pt modelId="{73B28D00-E12F-4545-AD48-D986619ED227}" type="pres">
      <dgm:prSet presAssocID="{80785301-411D-4FCF-90FC-2E8FFC01B1F1}" presName="tx1" presStyleLbl="revTx" presStyleIdx="0" presStyleCnt="3"/>
      <dgm:spPr/>
    </dgm:pt>
    <dgm:pt modelId="{4F0C89C3-4A66-446B-9BBB-581C8CE9EC2B}" type="pres">
      <dgm:prSet presAssocID="{80785301-411D-4FCF-90FC-2E8FFC01B1F1}" presName="vert1" presStyleCnt="0"/>
      <dgm:spPr/>
    </dgm:pt>
    <dgm:pt modelId="{FC8072D5-A959-495D-9E5C-8797DE03443C}" type="pres">
      <dgm:prSet presAssocID="{15CDB85A-3B08-4701-8D66-93298FC20FF1}" presName="thickLine" presStyleLbl="alignNode1" presStyleIdx="1" presStyleCnt="3"/>
      <dgm:spPr/>
    </dgm:pt>
    <dgm:pt modelId="{7EF5628F-445D-416B-B01E-B9700815085F}" type="pres">
      <dgm:prSet presAssocID="{15CDB85A-3B08-4701-8D66-93298FC20FF1}" presName="horz1" presStyleCnt="0"/>
      <dgm:spPr/>
    </dgm:pt>
    <dgm:pt modelId="{9A2CAF94-EE14-4F6B-BD1C-73853C46FBDC}" type="pres">
      <dgm:prSet presAssocID="{15CDB85A-3B08-4701-8D66-93298FC20FF1}" presName="tx1" presStyleLbl="revTx" presStyleIdx="1" presStyleCnt="3"/>
      <dgm:spPr/>
    </dgm:pt>
    <dgm:pt modelId="{4E7A0768-92B4-46A5-AD38-EA22C5AE726E}" type="pres">
      <dgm:prSet presAssocID="{15CDB85A-3B08-4701-8D66-93298FC20FF1}" presName="vert1" presStyleCnt="0"/>
      <dgm:spPr/>
    </dgm:pt>
    <dgm:pt modelId="{8D40F8D3-380D-4FC7-A594-F37B2C0EE306}" type="pres">
      <dgm:prSet presAssocID="{27CFA30A-9B30-4659-B83E-9040E6371F0B}" presName="thickLine" presStyleLbl="alignNode1" presStyleIdx="2" presStyleCnt="3"/>
      <dgm:spPr/>
    </dgm:pt>
    <dgm:pt modelId="{ADE65A5A-B18D-42EE-BB83-C6B66F385CE8}" type="pres">
      <dgm:prSet presAssocID="{27CFA30A-9B30-4659-B83E-9040E6371F0B}" presName="horz1" presStyleCnt="0"/>
      <dgm:spPr/>
    </dgm:pt>
    <dgm:pt modelId="{C2BA3304-55EC-4F21-B91E-D8532337919C}" type="pres">
      <dgm:prSet presAssocID="{27CFA30A-9B30-4659-B83E-9040E6371F0B}" presName="tx1" presStyleLbl="revTx" presStyleIdx="2" presStyleCnt="3"/>
      <dgm:spPr/>
    </dgm:pt>
    <dgm:pt modelId="{1794694F-BDB3-402B-8E02-D5675A269D7F}" type="pres">
      <dgm:prSet presAssocID="{27CFA30A-9B30-4659-B83E-9040E6371F0B}" presName="vert1" presStyleCnt="0"/>
      <dgm:spPr/>
    </dgm:pt>
  </dgm:ptLst>
  <dgm:cxnLst>
    <dgm:cxn modelId="{5B3C6B1F-675E-44BD-AB40-FB37CFC0B550}" type="presOf" srcId="{27CFA30A-9B30-4659-B83E-9040E6371F0B}" destId="{C2BA3304-55EC-4F21-B91E-D8532337919C}" srcOrd="0" destOrd="0" presId="urn:microsoft.com/office/officeart/2008/layout/LinedList"/>
    <dgm:cxn modelId="{A1D0333E-5B47-45B5-8648-A39C5C7EC68E}" type="presOf" srcId="{DD920B68-D00D-468B-99D5-FD67ACF685B4}" destId="{020ADA41-A3EB-4D00-A0D7-6E9565EB9DEC}" srcOrd="0" destOrd="0" presId="urn:microsoft.com/office/officeart/2008/layout/LinedList"/>
    <dgm:cxn modelId="{2A754562-8434-44CB-B14D-E0DECABE8C94}" srcId="{DD920B68-D00D-468B-99D5-FD67ACF685B4}" destId="{80785301-411D-4FCF-90FC-2E8FFC01B1F1}" srcOrd="0" destOrd="0" parTransId="{174D2072-E938-438D-8F07-E65C4952EEE3}" sibTransId="{E7090FB4-9B56-4BBB-A88A-EA5EF07DA61A}"/>
    <dgm:cxn modelId="{26BB6349-5655-4F87-99B7-370FF26C6196}" type="presOf" srcId="{15CDB85A-3B08-4701-8D66-93298FC20FF1}" destId="{9A2CAF94-EE14-4F6B-BD1C-73853C46FBDC}" srcOrd="0" destOrd="0" presId="urn:microsoft.com/office/officeart/2008/layout/LinedList"/>
    <dgm:cxn modelId="{35D5478C-E8F6-450F-A88E-FFF3EB83FB05}" type="presOf" srcId="{80785301-411D-4FCF-90FC-2E8FFC01B1F1}" destId="{73B28D00-E12F-4545-AD48-D986619ED227}" srcOrd="0" destOrd="0" presId="urn:microsoft.com/office/officeart/2008/layout/LinedList"/>
    <dgm:cxn modelId="{D22ABF9D-857E-483A-A7EB-2A133EEB8E95}" srcId="{DD920B68-D00D-468B-99D5-FD67ACF685B4}" destId="{15CDB85A-3B08-4701-8D66-93298FC20FF1}" srcOrd="1" destOrd="0" parTransId="{3F864272-0F8B-4DBD-9E45-6AA342E69F22}" sibTransId="{DEEA99CE-BA4C-4AF9-8817-D6949CC12D30}"/>
    <dgm:cxn modelId="{3171EEB8-C719-439B-905F-A7E291EE2DA0}" srcId="{DD920B68-D00D-468B-99D5-FD67ACF685B4}" destId="{27CFA30A-9B30-4659-B83E-9040E6371F0B}" srcOrd="2" destOrd="0" parTransId="{CF2BAE5D-9FF1-4F35-A4F7-32714E63AA93}" sibTransId="{26D7AD74-139F-4EA1-8A20-6A4D4E7A56B4}"/>
    <dgm:cxn modelId="{26C00AE3-C6A4-4E1A-85E0-FDE3B198198B}" type="presParOf" srcId="{020ADA41-A3EB-4D00-A0D7-6E9565EB9DEC}" destId="{578FB974-C644-45CA-BC08-BE87C0E5D3DC}" srcOrd="0" destOrd="0" presId="urn:microsoft.com/office/officeart/2008/layout/LinedList"/>
    <dgm:cxn modelId="{A792FB42-DE44-4CEF-B6EC-8FC98A4695E9}" type="presParOf" srcId="{020ADA41-A3EB-4D00-A0D7-6E9565EB9DEC}" destId="{8FADD433-5EDB-494D-B495-9694CA99F289}" srcOrd="1" destOrd="0" presId="urn:microsoft.com/office/officeart/2008/layout/LinedList"/>
    <dgm:cxn modelId="{E9DBA80D-ED0B-4728-A695-4F65E4AD63FA}" type="presParOf" srcId="{8FADD433-5EDB-494D-B495-9694CA99F289}" destId="{73B28D00-E12F-4545-AD48-D986619ED227}" srcOrd="0" destOrd="0" presId="urn:microsoft.com/office/officeart/2008/layout/LinedList"/>
    <dgm:cxn modelId="{9D42FFC3-C2D0-42F5-B669-BC6647B1A8EA}" type="presParOf" srcId="{8FADD433-5EDB-494D-B495-9694CA99F289}" destId="{4F0C89C3-4A66-446B-9BBB-581C8CE9EC2B}" srcOrd="1" destOrd="0" presId="urn:microsoft.com/office/officeart/2008/layout/LinedList"/>
    <dgm:cxn modelId="{43795AF2-1F49-46DC-AFF1-697356798F3F}" type="presParOf" srcId="{020ADA41-A3EB-4D00-A0D7-6E9565EB9DEC}" destId="{FC8072D5-A959-495D-9E5C-8797DE03443C}" srcOrd="2" destOrd="0" presId="urn:microsoft.com/office/officeart/2008/layout/LinedList"/>
    <dgm:cxn modelId="{94EE0084-3A05-4323-BB25-B708C8CEE188}" type="presParOf" srcId="{020ADA41-A3EB-4D00-A0D7-6E9565EB9DEC}" destId="{7EF5628F-445D-416B-B01E-B9700815085F}" srcOrd="3" destOrd="0" presId="urn:microsoft.com/office/officeart/2008/layout/LinedList"/>
    <dgm:cxn modelId="{58C94D7D-2B62-471B-B9AC-9F0CF0E2692F}" type="presParOf" srcId="{7EF5628F-445D-416B-B01E-B9700815085F}" destId="{9A2CAF94-EE14-4F6B-BD1C-73853C46FBDC}" srcOrd="0" destOrd="0" presId="urn:microsoft.com/office/officeart/2008/layout/LinedList"/>
    <dgm:cxn modelId="{6477BF0D-EA9F-46EC-9949-3E02AF6BEB9B}" type="presParOf" srcId="{7EF5628F-445D-416B-B01E-B9700815085F}" destId="{4E7A0768-92B4-46A5-AD38-EA22C5AE726E}" srcOrd="1" destOrd="0" presId="urn:microsoft.com/office/officeart/2008/layout/LinedList"/>
    <dgm:cxn modelId="{4643254E-734A-4428-BD51-2E601D834E9E}" type="presParOf" srcId="{020ADA41-A3EB-4D00-A0D7-6E9565EB9DEC}" destId="{8D40F8D3-380D-4FC7-A594-F37B2C0EE306}" srcOrd="4" destOrd="0" presId="urn:microsoft.com/office/officeart/2008/layout/LinedList"/>
    <dgm:cxn modelId="{A2562F7B-C1AA-44B0-8FA4-93A658D01A00}" type="presParOf" srcId="{020ADA41-A3EB-4D00-A0D7-6E9565EB9DEC}" destId="{ADE65A5A-B18D-42EE-BB83-C6B66F385CE8}" srcOrd="5" destOrd="0" presId="urn:microsoft.com/office/officeart/2008/layout/LinedList"/>
    <dgm:cxn modelId="{1D231E38-466B-4AEA-921E-CA33CDF73519}" type="presParOf" srcId="{ADE65A5A-B18D-42EE-BB83-C6B66F385CE8}" destId="{C2BA3304-55EC-4F21-B91E-D8532337919C}" srcOrd="0" destOrd="0" presId="urn:microsoft.com/office/officeart/2008/layout/LinedList"/>
    <dgm:cxn modelId="{1E95A47A-C649-4671-B1B9-18906EE87058}" type="presParOf" srcId="{ADE65A5A-B18D-42EE-BB83-C6B66F385CE8}" destId="{1794694F-BDB3-402B-8E02-D5675A269D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28FEE5-19C2-4AA2-8EBD-5FF0F59BCD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85C1D84C-451C-40A5-8504-1962507EDE2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A* </a:t>
          </a:r>
          <a:r>
            <a:rPr lang="nl-NL" dirty="0" err="1"/>
            <a:t>path</a:t>
          </a:r>
          <a:r>
            <a:rPr lang="nl-NL" dirty="0"/>
            <a:t> </a:t>
          </a:r>
          <a:r>
            <a:rPr lang="nl-NL" dirty="0" err="1"/>
            <a:t>finding</a:t>
          </a:r>
          <a:r>
            <a:rPr lang="nl-NL" dirty="0"/>
            <a:t> </a:t>
          </a:r>
          <a:r>
            <a:rPr lang="nl-NL" dirty="0" err="1"/>
            <a:t>libary</a:t>
          </a:r>
          <a:endParaRPr lang="en-US" dirty="0"/>
        </a:p>
      </dgm:t>
    </dgm:pt>
    <dgm:pt modelId="{E8008811-6492-484E-8635-B9A3BCA31EE1}" type="parTrans" cxnId="{57FCFAF0-9EB7-4039-91DC-81742AA77FF4}">
      <dgm:prSet/>
      <dgm:spPr/>
      <dgm:t>
        <a:bodyPr/>
        <a:lstStyle/>
        <a:p>
          <a:endParaRPr lang="en-US"/>
        </a:p>
      </dgm:t>
    </dgm:pt>
    <dgm:pt modelId="{30AD2838-9380-4D0E-AB35-B50666F98A15}" type="sibTrans" cxnId="{57FCFAF0-9EB7-4039-91DC-81742AA77F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46E579-52CE-4ACE-860C-3E69EDA840B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Bounds</a:t>
          </a:r>
          <a:r>
            <a:rPr lang="nl-NL" dirty="0"/>
            <a:t> </a:t>
          </a:r>
          <a:r>
            <a:rPr lang="nl-NL" dirty="0" err="1"/>
            <a:t>libary</a:t>
          </a:r>
          <a:r>
            <a:rPr lang="nl-NL" dirty="0"/>
            <a:t> ( in editor </a:t>
          </a:r>
          <a:r>
            <a:rPr lang="nl-NL" dirty="0" err="1"/>
            <a:t>libary</a:t>
          </a:r>
          <a:r>
            <a:rPr lang="nl-NL" dirty="0"/>
            <a:t> )</a:t>
          </a:r>
          <a:endParaRPr lang="en-US" dirty="0"/>
        </a:p>
      </dgm:t>
    </dgm:pt>
    <dgm:pt modelId="{BA951FB5-291B-4098-90D2-9E7AFAC3773D}" type="parTrans" cxnId="{9F18C4DB-6E95-4A88-8229-8B7B492C5954}">
      <dgm:prSet/>
      <dgm:spPr/>
      <dgm:t>
        <a:bodyPr/>
        <a:lstStyle/>
        <a:p>
          <a:endParaRPr lang="en-US"/>
        </a:p>
      </dgm:t>
    </dgm:pt>
    <dgm:pt modelId="{ADBDBD65-0778-4510-B28B-833B0DB1E7C3}" type="sibTrans" cxnId="{9F18C4DB-6E95-4A88-8229-8B7B492C5954}">
      <dgm:prSet/>
      <dgm:spPr/>
      <dgm:t>
        <a:bodyPr/>
        <a:lstStyle/>
        <a:p>
          <a:endParaRPr lang="en-US"/>
        </a:p>
      </dgm:t>
    </dgm:pt>
    <dgm:pt modelId="{F79FF295-B0D6-45C8-B19B-89B5840EF32B}" type="pres">
      <dgm:prSet presAssocID="{8F28FEE5-19C2-4AA2-8EBD-5FF0F59BCD91}" presName="root" presStyleCnt="0">
        <dgm:presLayoutVars>
          <dgm:dir/>
          <dgm:resizeHandles val="exact"/>
        </dgm:presLayoutVars>
      </dgm:prSet>
      <dgm:spPr/>
    </dgm:pt>
    <dgm:pt modelId="{D53335C1-8F85-4206-B2D9-BE372BA16DFB}" type="pres">
      <dgm:prSet presAssocID="{8F28FEE5-19C2-4AA2-8EBD-5FF0F59BCD91}" presName="container" presStyleCnt="0">
        <dgm:presLayoutVars>
          <dgm:dir/>
          <dgm:resizeHandles val="exact"/>
        </dgm:presLayoutVars>
      </dgm:prSet>
      <dgm:spPr/>
    </dgm:pt>
    <dgm:pt modelId="{64CA31BC-DDCC-4ECC-BB8B-B3F8CFC20475}" type="pres">
      <dgm:prSet presAssocID="{85C1D84C-451C-40A5-8504-1962507EDE29}" presName="compNode" presStyleCnt="0"/>
      <dgm:spPr/>
    </dgm:pt>
    <dgm:pt modelId="{59DD1E8C-D986-494F-A146-746694022614}" type="pres">
      <dgm:prSet presAssocID="{85C1D84C-451C-40A5-8504-1962507EDE29}" presName="iconBgRect" presStyleLbl="bgShp" presStyleIdx="0" presStyleCnt="2"/>
      <dgm:spPr/>
    </dgm:pt>
    <dgm:pt modelId="{7F1650A1-054D-4377-AF70-E205D00A5A26}" type="pres">
      <dgm:prSet presAssocID="{85C1D84C-451C-40A5-8504-1962507EDE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etafdrukken"/>
        </a:ext>
      </dgm:extLst>
    </dgm:pt>
    <dgm:pt modelId="{59B707E5-1257-4C0F-86F5-D23B284E502E}" type="pres">
      <dgm:prSet presAssocID="{85C1D84C-451C-40A5-8504-1962507EDE29}" presName="spaceRect" presStyleCnt="0"/>
      <dgm:spPr/>
    </dgm:pt>
    <dgm:pt modelId="{F14910AC-CF30-4143-94A1-84DE12BA6E1F}" type="pres">
      <dgm:prSet presAssocID="{85C1D84C-451C-40A5-8504-1962507EDE29}" presName="textRect" presStyleLbl="revTx" presStyleIdx="0" presStyleCnt="2">
        <dgm:presLayoutVars>
          <dgm:chMax val="1"/>
          <dgm:chPref val="1"/>
        </dgm:presLayoutVars>
      </dgm:prSet>
      <dgm:spPr/>
    </dgm:pt>
    <dgm:pt modelId="{54A975BF-9A8F-47D5-A817-A5FB26D9496B}" type="pres">
      <dgm:prSet presAssocID="{30AD2838-9380-4D0E-AB35-B50666F98A15}" presName="sibTrans" presStyleLbl="sibTrans2D1" presStyleIdx="0" presStyleCnt="0"/>
      <dgm:spPr/>
    </dgm:pt>
    <dgm:pt modelId="{8790CB14-9796-44D4-BEF8-D4BFD5F3F3C0}" type="pres">
      <dgm:prSet presAssocID="{FB46E579-52CE-4ACE-860C-3E69EDA840BA}" presName="compNode" presStyleCnt="0"/>
      <dgm:spPr/>
    </dgm:pt>
    <dgm:pt modelId="{B0F499E7-D749-43DE-B665-70B3DD8834F9}" type="pres">
      <dgm:prSet presAssocID="{FB46E579-52CE-4ACE-860C-3E69EDA840BA}" presName="iconBgRect" presStyleLbl="bgShp" presStyleIdx="1" presStyleCnt="2"/>
      <dgm:spPr/>
    </dgm:pt>
    <dgm:pt modelId="{BF20E12E-0808-4FE0-841B-2F4A705594CA}" type="pres">
      <dgm:prSet presAssocID="{FB46E579-52CE-4ACE-860C-3E69EDA840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41E14FA5-2762-4C38-91F8-ECACB90B5A42}" type="pres">
      <dgm:prSet presAssocID="{FB46E579-52CE-4ACE-860C-3E69EDA840BA}" presName="spaceRect" presStyleCnt="0"/>
      <dgm:spPr/>
    </dgm:pt>
    <dgm:pt modelId="{673D2723-2A01-4B7E-94B5-4F3E94FBD8CF}" type="pres">
      <dgm:prSet presAssocID="{FB46E579-52CE-4ACE-860C-3E69EDA840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EE70230-0B47-4675-8075-A07ECC5308F8}" type="presOf" srcId="{30AD2838-9380-4D0E-AB35-B50666F98A15}" destId="{54A975BF-9A8F-47D5-A817-A5FB26D9496B}" srcOrd="0" destOrd="0" presId="urn:microsoft.com/office/officeart/2018/2/layout/IconCircleList"/>
    <dgm:cxn modelId="{E45E2473-C513-47F2-9DDE-28E4DFC6DC38}" type="presOf" srcId="{85C1D84C-451C-40A5-8504-1962507EDE29}" destId="{F14910AC-CF30-4143-94A1-84DE12BA6E1F}" srcOrd="0" destOrd="0" presId="urn:microsoft.com/office/officeart/2018/2/layout/IconCircleList"/>
    <dgm:cxn modelId="{60F30B5A-BF82-4C0C-A7FE-7F21DA1B389A}" type="presOf" srcId="{8F28FEE5-19C2-4AA2-8EBD-5FF0F59BCD91}" destId="{F79FF295-B0D6-45C8-B19B-89B5840EF32B}" srcOrd="0" destOrd="0" presId="urn:microsoft.com/office/officeart/2018/2/layout/IconCircleList"/>
    <dgm:cxn modelId="{9B19F6C0-34F0-4FD6-85DE-7B7164643CF7}" type="presOf" srcId="{FB46E579-52CE-4ACE-860C-3E69EDA840BA}" destId="{673D2723-2A01-4B7E-94B5-4F3E94FBD8CF}" srcOrd="0" destOrd="0" presId="urn:microsoft.com/office/officeart/2018/2/layout/IconCircleList"/>
    <dgm:cxn modelId="{9F18C4DB-6E95-4A88-8229-8B7B492C5954}" srcId="{8F28FEE5-19C2-4AA2-8EBD-5FF0F59BCD91}" destId="{FB46E579-52CE-4ACE-860C-3E69EDA840BA}" srcOrd="1" destOrd="0" parTransId="{BA951FB5-291B-4098-90D2-9E7AFAC3773D}" sibTransId="{ADBDBD65-0778-4510-B28B-833B0DB1E7C3}"/>
    <dgm:cxn modelId="{57FCFAF0-9EB7-4039-91DC-81742AA77FF4}" srcId="{8F28FEE5-19C2-4AA2-8EBD-5FF0F59BCD91}" destId="{85C1D84C-451C-40A5-8504-1962507EDE29}" srcOrd="0" destOrd="0" parTransId="{E8008811-6492-484E-8635-B9A3BCA31EE1}" sibTransId="{30AD2838-9380-4D0E-AB35-B50666F98A15}"/>
    <dgm:cxn modelId="{B9EBCE5F-832E-4467-8374-A72C665A01C1}" type="presParOf" srcId="{F79FF295-B0D6-45C8-B19B-89B5840EF32B}" destId="{D53335C1-8F85-4206-B2D9-BE372BA16DFB}" srcOrd="0" destOrd="0" presId="urn:microsoft.com/office/officeart/2018/2/layout/IconCircleList"/>
    <dgm:cxn modelId="{D66A25F1-A69A-407D-8692-0EBF3ECA8DCF}" type="presParOf" srcId="{D53335C1-8F85-4206-B2D9-BE372BA16DFB}" destId="{64CA31BC-DDCC-4ECC-BB8B-B3F8CFC20475}" srcOrd="0" destOrd="0" presId="urn:microsoft.com/office/officeart/2018/2/layout/IconCircleList"/>
    <dgm:cxn modelId="{F72E79BB-6F92-43CE-83AF-20FCA7F93C76}" type="presParOf" srcId="{64CA31BC-DDCC-4ECC-BB8B-B3F8CFC20475}" destId="{59DD1E8C-D986-494F-A146-746694022614}" srcOrd="0" destOrd="0" presId="urn:microsoft.com/office/officeart/2018/2/layout/IconCircleList"/>
    <dgm:cxn modelId="{AE693978-5944-44D8-BB84-25BA6104E99F}" type="presParOf" srcId="{64CA31BC-DDCC-4ECC-BB8B-B3F8CFC20475}" destId="{7F1650A1-054D-4377-AF70-E205D00A5A26}" srcOrd="1" destOrd="0" presId="urn:microsoft.com/office/officeart/2018/2/layout/IconCircleList"/>
    <dgm:cxn modelId="{2E8A8F2D-5962-4A1F-9D79-10D615A34484}" type="presParOf" srcId="{64CA31BC-DDCC-4ECC-BB8B-B3F8CFC20475}" destId="{59B707E5-1257-4C0F-86F5-D23B284E502E}" srcOrd="2" destOrd="0" presId="urn:microsoft.com/office/officeart/2018/2/layout/IconCircleList"/>
    <dgm:cxn modelId="{51102881-CF8C-464B-96FD-FBDE640E9ECB}" type="presParOf" srcId="{64CA31BC-DDCC-4ECC-BB8B-B3F8CFC20475}" destId="{F14910AC-CF30-4143-94A1-84DE12BA6E1F}" srcOrd="3" destOrd="0" presId="urn:microsoft.com/office/officeart/2018/2/layout/IconCircleList"/>
    <dgm:cxn modelId="{D8A256A0-3DB5-43AF-B562-F741E134F741}" type="presParOf" srcId="{D53335C1-8F85-4206-B2D9-BE372BA16DFB}" destId="{54A975BF-9A8F-47D5-A817-A5FB26D9496B}" srcOrd="1" destOrd="0" presId="urn:microsoft.com/office/officeart/2018/2/layout/IconCircleList"/>
    <dgm:cxn modelId="{EF0FC4E3-4920-42CE-9D58-170C1EC8F1CA}" type="presParOf" srcId="{D53335C1-8F85-4206-B2D9-BE372BA16DFB}" destId="{8790CB14-9796-44D4-BEF8-D4BFD5F3F3C0}" srcOrd="2" destOrd="0" presId="urn:microsoft.com/office/officeart/2018/2/layout/IconCircleList"/>
    <dgm:cxn modelId="{94C8C5A9-63CA-41E5-80A9-A1F446416362}" type="presParOf" srcId="{8790CB14-9796-44D4-BEF8-D4BFD5F3F3C0}" destId="{B0F499E7-D749-43DE-B665-70B3DD8834F9}" srcOrd="0" destOrd="0" presId="urn:microsoft.com/office/officeart/2018/2/layout/IconCircleList"/>
    <dgm:cxn modelId="{F5C18E30-2EAE-4CF2-B197-CFD9A68E1797}" type="presParOf" srcId="{8790CB14-9796-44D4-BEF8-D4BFD5F3F3C0}" destId="{BF20E12E-0808-4FE0-841B-2F4A705594CA}" srcOrd="1" destOrd="0" presId="urn:microsoft.com/office/officeart/2018/2/layout/IconCircleList"/>
    <dgm:cxn modelId="{33624FA0-8479-4697-A8B7-194AC281A75D}" type="presParOf" srcId="{8790CB14-9796-44D4-BEF8-D4BFD5F3F3C0}" destId="{41E14FA5-2762-4C38-91F8-ECACB90B5A42}" srcOrd="2" destOrd="0" presId="urn:microsoft.com/office/officeart/2018/2/layout/IconCircleList"/>
    <dgm:cxn modelId="{28234334-403A-4D2D-8988-DB8472E67C39}" type="presParOf" srcId="{8790CB14-9796-44D4-BEF8-D4BFD5F3F3C0}" destId="{673D2723-2A01-4B7E-94B5-4F3E94FBD8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FB974-C644-45CA-BC08-BE87C0E5D3DC}">
      <dsp:nvSpPr>
        <dsp:cNvPr id="0" name=""/>
        <dsp:cNvSpPr/>
      </dsp:nvSpPr>
      <dsp:spPr>
        <a:xfrm>
          <a:off x="0" y="2307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B28D00-E12F-4545-AD48-D986619ED227}">
      <dsp:nvSpPr>
        <dsp:cNvPr id="0" name=""/>
        <dsp:cNvSpPr/>
      </dsp:nvSpPr>
      <dsp:spPr>
        <a:xfrm>
          <a:off x="0" y="2307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Calvin &lt;= Leader</a:t>
          </a:r>
          <a:endParaRPr lang="en-US" sz="4700" kern="1200"/>
        </a:p>
      </dsp:txBody>
      <dsp:txXfrm>
        <a:off x="0" y="2307"/>
        <a:ext cx="5744684" cy="1573886"/>
      </dsp:txXfrm>
    </dsp:sp>
    <dsp:sp modelId="{FC8072D5-A959-495D-9E5C-8797DE03443C}">
      <dsp:nvSpPr>
        <dsp:cNvPr id="0" name=""/>
        <dsp:cNvSpPr/>
      </dsp:nvSpPr>
      <dsp:spPr>
        <a:xfrm>
          <a:off x="0" y="1576194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2CAF94-EE14-4F6B-BD1C-73853C46FBDC}">
      <dsp:nvSpPr>
        <dsp:cNvPr id="0" name=""/>
        <dsp:cNvSpPr/>
      </dsp:nvSpPr>
      <dsp:spPr>
        <a:xfrm>
          <a:off x="0" y="1576194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Milan &lt;= programmer</a:t>
          </a:r>
          <a:endParaRPr lang="en-US" sz="4700" kern="1200"/>
        </a:p>
      </dsp:txBody>
      <dsp:txXfrm>
        <a:off x="0" y="1576194"/>
        <a:ext cx="5744684" cy="1573886"/>
      </dsp:txXfrm>
    </dsp:sp>
    <dsp:sp modelId="{8D40F8D3-380D-4FC7-A594-F37B2C0EE306}">
      <dsp:nvSpPr>
        <dsp:cNvPr id="0" name=""/>
        <dsp:cNvSpPr/>
      </dsp:nvSpPr>
      <dsp:spPr>
        <a:xfrm>
          <a:off x="0" y="3150081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BA3304-55EC-4F21-B91E-D8532337919C}">
      <dsp:nvSpPr>
        <dsp:cNvPr id="0" name=""/>
        <dsp:cNvSpPr/>
      </dsp:nvSpPr>
      <dsp:spPr>
        <a:xfrm>
          <a:off x="0" y="3150081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Jaimy &lt;= Art</a:t>
          </a:r>
          <a:endParaRPr lang="en-US" sz="4700" kern="1200"/>
        </a:p>
      </dsp:txBody>
      <dsp:txXfrm>
        <a:off x="0" y="3150081"/>
        <a:ext cx="5744684" cy="1573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D1E8C-D986-494F-A146-746694022614}">
      <dsp:nvSpPr>
        <dsp:cNvPr id="0" name=""/>
        <dsp:cNvSpPr/>
      </dsp:nvSpPr>
      <dsp:spPr>
        <a:xfrm>
          <a:off x="966811" y="1069101"/>
          <a:ext cx="593578" cy="593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650A1-054D-4377-AF70-E205D00A5A26}">
      <dsp:nvSpPr>
        <dsp:cNvPr id="0" name=""/>
        <dsp:cNvSpPr/>
      </dsp:nvSpPr>
      <dsp:spPr>
        <a:xfrm>
          <a:off x="1091462" y="1193753"/>
          <a:ext cx="344275" cy="344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910AC-CF30-4143-94A1-84DE12BA6E1F}">
      <dsp:nvSpPr>
        <dsp:cNvPr id="0" name=""/>
        <dsp:cNvSpPr/>
      </dsp:nvSpPr>
      <dsp:spPr>
        <a:xfrm>
          <a:off x="1687585" y="1069101"/>
          <a:ext cx="1399148" cy="59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A* </a:t>
          </a:r>
          <a:r>
            <a:rPr lang="nl-NL" sz="1700" kern="1200" dirty="0" err="1"/>
            <a:t>path</a:t>
          </a:r>
          <a:r>
            <a:rPr lang="nl-NL" sz="1700" kern="1200" dirty="0"/>
            <a:t> </a:t>
          </a:r>
          <a:r>
            <a:rPr lang="nl-NL" sz="1700" kern="1200" dirty="0" err="1"/>
            <a:t>finding</a:t>
          </a:r>
          <a:r>
            <a:rPr lang="nl-NL" sz="1700" kern="1200" dirty="0"/>
            <a:t> </a:t>
          </a:r>
          <a:r>
            <a:rPr lang="nl-NL" sz="1700" kern="1200" dirty="0" err="1"/>
            <a:t>libary</a:t>
          </a:r>
          <a:endParaRPr lang="en-US" sz="1700" kern="1200" dirty="0"/>
        </a:p>
      </dsp:txBody>
      <dsp:txXfrm>
        <a:off x="1687585" y="1069101"/>
        <a:ext cx="1399148" cy="593578"/>
      </dsp:txXfrm>
    </dsp:sp>
    <dsp:sp modelId="{B0F499E7-D749-43DE-B665-70B3DD8834F9}">
      <dsp:nvSpPr>
        <dsp:cNvPr id="0" name=""/>
        <dsp:cNvSpPr/>
      </dsp:nvSpPr>
      <dsp:spPr>
        <a:xfrm>
          <a:off x="966811" y="1900479"/>
          <a:ext cx="593578" cy="593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0E12E-0808-4FE0-841B-2F4A705594CA}">
      <dsp:nvSpPr>
        <dsp:cNvPr id="0" name=""/>
        <dsp:cNvSpPr/>
      </dsp:nvSpPr>
      <dsp:spPr>
        <a:xfrm>
          <a:off x="1091462" y="2025130"/>
          <a:ext cx="344275" cy="344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D2723-2A01-4B7E-94B5-4F3E94FBD8CF}">
      <dsp:nvSpPr>
        <dsp:cNvPr id="0" name=""/>
        <dsp:cNvSpPr/>
      </dsp:nvSpPr>
      <dsp:spPr>
        <a:xfrm>
          <a:off x="1687585" y="1900479"/>
          <a:ext cx="1399148" cy="59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Bounds</a:t>
          </a:r>
          <a:r>
            <a:rPr lang="nl-NL" sz="1700" kern="1200" dirty="0"/>
            <a:t> </a:t>
          </a:r>
          <a:r>
            <a:rPr lang="nl-NL" sz="1700" kern="1200" dirty="0" err="1"/>
            <a:t>libary</a:t>
          </a:r>
          <a:r>
            <a:rPr lang="nl-NL" sz="1700" kern="1200" dirty="0"/>
            <a:t> ( in editor </a:t>
          </a:r>
          <a:r>
            <a:rPr lang="nl-NL" sz="1700" kern="1200" dirty="0" err="1"/>
            <a:t>libary</a:t>
          </a:r>
          <a:r>
            <a:rPr lang="nl-NL" sz="1700" kern="1200" dirty="0"/>
            <a:t> )</a:t>
          </a:r>
          <a:endParaRPr lang="en-US" sz="1700" kern="1200" dirty="0"/>
        </a:p>
      </dsp:txBody>
      <dsp:txXfrm>
        <a:off x="1687585" y="1900479"/>
        <a:ext cx="1399148" cy="59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4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260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68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13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26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41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4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72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47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93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5F63-33E9-4B41-AB52-3A3EBF0FB78B}" type="datetimeFigureOut">
              <a:rPr lang="nl-NL" smtClean="0"/>
              <a:t>27-1-2021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740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47CX39QrqZ8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55D2-BAD5-40B7-B01F-98E3D2732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17" y="2770632"/>
            <a:ext cx="4672584" cy="2101070"/>
          </a:xfrm>
        </p:spPr>
        <p:txBody>
          <a:bodyPr anchor="t">
            <a:normAutofit/>
          </a:bodyPr>
          <a:lstStyle/>
          <a:p>
            <a:pPr algn="l"/>
            <a:r>
              <a:rPr lang="nl-NL" sz="4400"/>
              <a:t>Vertical-slice-2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032421-70CE-49B1-87A8-4580047EF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22" y="1938528"/>
            <a:ext cx="4672280" cy="838831"/>
          </a:xfrm>
        </p:spPr>
        <p:txBody>
          <a:bodyPr anchor="b">
            <a:normAutofit/>
          </a:bodyPr>
          <a:lstStyle/>
          <a:p>
            <a:pPr algn="l"/>
            <a:r>
              <a:rPr lang="nl-NL" sz="1800"/>
              <a:t>Calvin, Milan, Jaimy</a:t>
            </a:r>
          </a:p>
          <a:p>
            <a:pPr algn="l"/>
            <a:r>
              <a:rPr lang="nl-NL" sz="1800"/>
              <a:t>HOLLOW KNIGHT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1252879-53C3-443D-B2E6-CB7B96EB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" r="9448" b="3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782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59CF75-2A33-453D-9F37-13CBBFF4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nl-NL" sz="4000" dirty="0"/>
              <a:t>Goede samenwerking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58123-0031-4AF1-8A04-5B52F155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nl-NL" sz="2000" dirty="0"/>
              <a:t>Iedereen deed zijn taken</a:t>
            </a:r>
          </a:p>
          <a:p>
            <a:r>
              <a:rPr lang="nl-NL" sz="2000" dirty="0"/>
              <a:t>Alles </a:t>
            </a:r>
            <a:r>
              <a:rPr lang="nl-NL" sz="2000" dirty="0" err="1"/>
              <a:t>optijd</a:t>
            </a:r>
            <a:r>
              <a:rPr lang="nl-NL" sz="2000" dirty="0"/>
              <a:t> af</a:t>
            </a:r>
          </a:p>
          <a:p>
            <a:r>
              <a:rPr lang="nl-NL" sz="2000" dirty="0"/>
              <a:t>Als iets niet lukten hielpen we elkaar</a:t>
            </a:r>
          </a:p>
          <a:p>
            <a:endParaRPr lang="nl-NL" sz="2000" dirty="0"/>
          </a:p>
        </p:txBody>
      </p:sp>
      <p:pic>
        <p:nvPicPr>
          <p:cNvPr id="7" name="EarlyFootage">
            <a:hlinkClick r:id="" action="ppaction://media"/>
            <a:extLst>
              <a:ext uri="{FF2B5EF4-FFF2-40B4-BE49-F238E27FC236}">
                <a16:creationId xmlns:a16="http://schemas.microsoft.com/office/drawing/2014/main" id="{7E5D8A09-B722-445D-8CD0-F91DCE326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166" y="2672356"/>
            <a:ext cx="10515569" cy="3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5265E3CE-6F0B-42F0-845E-FD25D63B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0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2AEF0B-60F9-4C50-855B-70C38F98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Zijn er nog vragen?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37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74836-634D-4A7D-A139-6C3D87CF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Groeps verdeling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5CF618A3-B9D5-47CF-AA36-51657D0F3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0546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56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>
            <a:extLst>
              <a:ext uri="{FF2B5EF4-FFF2-40B4-BE49-F238E27FC236}">
                <a16:creationId xmlns:a16="http://schemas.microsoft.com/office/drawing/2014/main" id="{1D2B9FEF-84B6-49B5-9FD9-8A502404F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media 3" title="Showreel Hollow Knight">
            <a:hlinkClick r:id="" action="ppaction://media"/>
            <a:extLst>
              <a:ext uri="{FF2B5EF4-FFF2-40B4-BE49-F238E27FC236}">
                <a16:creationId xmlns:a16="http://schemas.microsoft.com/office/drawing/2014/main" id="{39044FB8-5205-4281-B955-400FA4B14B13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35"/>
            <a:ext cx="12192000" cy="68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D871-57C8-4DBA-BA4F-ECA78C4A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l-NL" sz="3600" dirty="0"/>
              <a:t>Product showcase.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61AD97-08B5-4EBE-BE16-824BA20F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pic>
        <p:nvPicPr>
          <p:cNvPr id="5" name="Tijdelijke aanduiding voor inhoud 4" descr="Afbeelding met buiten, donker, nacht, nachthemel&#10;&#10;Automatisch gegenereerde beschrijving">
            <a:extLst>
              <a:ext uri="{FF2B5EF4-FFF2-40B4-BE49-F238E27FC236}">
                <a16:creationId xmlns:a16="http://schemas.microsoft.com/office/drawing/2014/main" id="{330E2631-3E7D-4ADC-BE93-E7D8CBE41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r="6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44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AD034-0620-4A41-8E91-739811FD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nl-NL" dirty="0"/>
              <a:t>Ons werk proces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9A6292BE-A68B-4A03-BD0F-85DB7AEC3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nl-NL" sz="2000" dirty="0"/>
              <a:t>2 sprints</a:t>
            </a:r>
          </a:p>
          <a:p>
            <a:r>
              <a:rPr lang="nl-NL" sz="2000" dirty="0"/>
              <a:t>Sprint 1:</a:t>
            </a:r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Player</a:t>
            </a:r>
            <a:r>
              <a:rPr lang="nl-NL" sz="2000" dirty="0"/>
              <a:t> </a:t>
            </a:r>
            <a:r>
              <a:rPr lang="nl-NL" sz="2000" dirty="0" err="1"/>
              <a:t>movement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	- Background</a:t>
            </a:r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Character</a:t>
            </a:r>
            <a:r>
              <a:rPr lang="nl-NL" sz="2000" dirty="0"/>
              <a:t> </a:t>
            </a:r>
            <a:r>
              <a:rPr lang="nl-NL" sz="2000" dirty="0" err="1"/>
              <a:t>animations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Goam</a:t>
            </a:r>
            <a:endParaRPr lang="nl-NL" sz="2000" dirty="0"/>
          </a:p>
          <a:p>
            <a:r>
              <a:rPr lang="nl-NL" sz="2000" dirty="0"/>
              <a:t>Sprint 2</a:t>
            </a:r>
            <a:br>
              <a:rPr lang="nl-NL" sz="2000" dirty="0"/>
            </a:br>
            <a:r>
              <a:rPr lang="nl-NL" sz="2000" dirty="0"/>
              <a:t>	- sounds</a:t>
            </a:r>
            <a:br>
              <a:rPr lang="nl-NL" sz="2000" dirty="0"/>
            </a:br>
            <a:r>
              <a:rPr lang="nl-NL" sz="2000" dirty="0"/>
              <a:t>	- </a:t>
            </a:r>
            <a:r>
              <a:rPr lang="nl-NL" sz="2000" dirty="0" err="1"/>
              <a:t>Musquito</a:t>
            </a:r>
            <a:br>
              <a:rPr lang="nl-NL" sz="2000" dirty="0"/>
            </a:br>
            <a:r>
              <a:rPr lang="nl-NL" sz="2000" dirty="0"/>
              <a:t>	- Alles van sprint 1 </a:t>
            </a:r>
            <a:r>
              <a:rPr lang="nl-NL" sz="2000" dirty="0" err="1"/>
              <a:t>polishen</a:t>
            </a:r>
            <a:r>
              <a:rPr lang="nl-NL" sz="2000" dirty="0"/>
              <a:t>.</a:t>
            </a:r>
          </a:p>
        </p:txBody>
      </p:sp>
      <p:pic>
        <p:nvPicPr>
          <p:cNvPr id="7" name="Graphic 6" descr="Actief">
            <a:extLst>
              <a:ext uri="{FF2B5EF4-FFF2-40B4-BE49-F238E27FC236}">
                <a16:creationId xmlns:a16="http://schemas.microsoft.com/office/drawing/2014/main" id="{3D495F3C-F1C4-4695-8BA5-FCB3EF0D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6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5B5B2-C0E6-423C-A9C7-8457475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l-NL" sz="4000"/>
              <a:t>Hoe komen wij aan onze art?</a:t>
            </a:r>
            <a:endParaRPr lang="nl-NL" sz="4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086666-6858-4EBE-859F-290EBF30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nl-NL" sz="2000" dirty="0"/>
              <a:t>Veel online gevonden</a:t>
            </a:r>
          </a:p>
          <a:p>
            <a:r>
              <a:rPr lang="nl-NL" sz="2000" dirty="0"/>
              <a:t>Background?</a:t>
            </a:r>
          </a:p>
          <a:p>
            <a:r>
              <a:rPr lang="nl-NL" sz="2000" dirty="0"/>
              <a:t>Photoshop?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B1642D-516F-4E88-8A98-AAB6867E9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338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E5B5B2-C0E6-423C-A9C7-8457475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l-NL" sz="4000"/>
              <a:t>Hoe komen wij aan onze art?</a:t>
            </a:r>
            <a:endParaRPr lang="nl-NL" sz="4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086666-6858-4EBE-859F-290EBF30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nl-NL" sz="2000"/>
              <a:t>Veel online gevonden</a:t>
            </a:r>
          </a:p>
          <a:p>
            <a:r>
              <a:rPr lang="nl-NL" sz="2000"/>
              <a:t>Background?</a:t>
            </a:r>
          </a:p>
          <a:p>
            <a:r>
              <a:rPr lang="nl-NL" sz="2000"/>
              <a:t>Photoshop?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EC2080-73A3-4761-95CA-47315347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6" y="1388269"/>
            <a:ext cx="7255932" cy="40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99A8F3C-515C-4698-96F1-12A09BDC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Development tools gebruikt?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1F748-05DF-4741-982B-04BFA756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92" y="2923386"/>
            <a:ext cx="4802404" cy="2701351"/>
          </a:xfrm>
          <a:prstGeom prst="rect">
            <a:avLst/>
          </a:prstGeom>
        </p:spPr>
      </p:pic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12DB6DA-AB50-4B14-9073-F40338F17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887619"/>
              </p:ext>
            </p:extLst>
          </p:nvPr>
        </p:nvGraphicFramePr>
        <p:xfrm>
          <a:off x="1424904" y="2494450"/>
          <a:ext cx="4053545" cy="356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103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7CD99-BDA2-4B74-9A4D-512CB7AF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l-NL" sz="3600"/>
              <a:t>Agile gewerkt?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F2E5F3-F2FF-4490-B98A-53E2A20F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5941DAC-8B01-4619-980C-7048C64C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368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131</Words>
  <Application>Microsoft Office PowerPoint</Application>
  <PresentationFormat>Breedbeeld</PresentationFormat>
  <Paragraphs>33</Paragraphs>
  <Slides>11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Vertical-slice-2</vt:lpstr>
      <vt:lpstr>Groeps verdeling</vt:lpstr>
      <vt:lpstr>PowerPoint-presentatie</vt:lpstr>
      <vt:lpstr>Product showcase.</vt:lpstr>
      <vt:lpstr>Ons werk proces</vt:lpstr>
      <vt:lpstr>Hoe komen wij aan onze art?</vt:lpstr>
      <vt:lpstr>Hoe komen wij aan onze art?</vt:lpstr>
      <vt:lpstr>Development tools gebruikt?</vt:lpstr>
      <vt:lpstr>Agile gewerkt?</vt:lpstr>
      <vt:lpstr>Goede samenwerking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Vertical-slice-2</dc:title>
  <dc:creator>Jaimy Koster</dc:creator>
  <cp:lastModifiedBy>Calvin Davidson</cp:lastModifiedBy>
  <cp:revision>3</cp:revision>
  <dcterms:created xsi:type="dcterms:W3CDTF">2021-01-27T19:11:29Z</dcterms:created>
  <dcterms:modified xsi:type="dcterms:W3CDTF">2021-01-27T19:39:58Z</dcterms:modified>
</cp:coreProperties>
</file>